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1" r:id="rId1"/>
    <p:sldMasterId id="2147483723" r:id="rId2"/>
  </p:sldMasterIdLst>
  <p:notesMasterIdLst>
    <p:notesMasterId r:id="rId10"/>
  </p:notesMasterIdLst>
  <p:sldIdLst>
    <p:sldId id="1179" r:id="rId3"/>
    <p:sldId id="1165" r:id="rId4"/>
    <p:sldId id="1124" r:id="rId5"/>
    <p:sldId id="1133" r:id="rId6"/>
    <p:sldId id="1144" r:id="rId7"/>
    <p:sldId id="1150" r:id="rId8"/>
    <p:sldId id="269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6229" autoAdjust="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F213B-BF68-4609-9758-7583FFBE1FE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61A0D-377C-4B08-A37F-01E52132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9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5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1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4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2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8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4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0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3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4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5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18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32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74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2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8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2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5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1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5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3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6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6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4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8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http://2.bp.blogspot.com/_ppYFwyNQfbs/TLyLW9icdfI/AAAAAAAABVU/r8iatg5pvDU/s1600/happy-marriage.jpg"/>
          <p:cNvPicPr>
            <a:picLocks noChangeAspect="1" noChangeArrowheads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6" y="0"/>
            <a:ext cx="916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4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809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/>
              <a:t>February 23,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1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8534400" cy="41142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impart comfort to persecuted believers. 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(First Century or Present)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Assurances: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God sees their tears. 7:17; 21:4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Their prayers rule the world. 8:3-4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Their death is recognized as precious. 14:13; 20:4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Their final victory is assured. 15:2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Their blood will be avenged (vindication). 6:9; 8:3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834479"/>
            <a:ext cx="8229600" cy="769441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The Book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6F2A58-AC39-4924-A08A-CAB6EA89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88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1905000"/>
            <a:ext cx="8839200" cy="46312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victory of Christ and His church. (1:18; 6:2; 11:15; 14:1; 19:16)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it seem as if they are filthy; their robes are washed with the blood of the lamb. 7:14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it seem as if the saints are killed; they stand upon their feet. 11:11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it seem as if the prayers of the saints are not heard. 6:10; Their prayers are answered. 8:3-5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it seem that the saints are defeated; They shall reign and be victorious. 5:10; 20:4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834479"/>
            <a:ext cx="8229600" cy="769441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The Book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77B9C-1C92-4B9A-BC6C-A562040F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4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61453" y="1905000"/>
            <a:ext cx="8839200" cy="31472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Warnings: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the church.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keep itself pure and from worldly entanglements.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the enemies of the church.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Through Christ the church will triumph.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834479"/>
            <a:ext cx="8229600" cy="769441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The Book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77B9C-1C92-4B9A-BC6C-A562040F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84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CA68-F722-4E5D-B458-B3163988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7042"/>
            <a:ext cx="7886700" cy="701731"/>
          </a:xfrm>
        </p:spPr>
        <p:txBody>
          <a:bodyPr>
            <a:sp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Theme Of The Book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92370-B6B8-413E-B547-93AAF162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5624"/>
            <a:ext cx="8075400" cy="3502497"/>
          </a:xfr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Will the kingdoms of men in fact be able to abolish the kingdom of God?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Will the kingdom of God stand forever?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cf. Daniel 2:44</a:t>
            </a: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The answer was clearly revealed: Jesus Christ is </a:t>
            </a:r>
            <a:r>
              <a:rPr lang="en-US" sz="2800" b="1" i="1" dirty="0">
                <a:solidFill>
                  <a:schemeClr val="tx1"/>
                </a:solidFill>
              </a:rPr>
              <a:t>“Lord of lords and King of kings,” </a:t>
            </a:r>
            <a:r>
              <a:rPr lang="en-US" sz="2800" b="1" dirty="0">
                <a:solidFill>
                  <a:schemeClr val="tx1"/>
                </a:solidFill>
              </a:rPr>
              <a:t>and he will ultimately prevail.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DC493-AE8A-4F36-9251-833E00D6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1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CA68-F722-4E5D-B458-B3163988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7042"/>
            <a:ext cx="7886700" cy="701731"/>
          </a:xfrm>
        </p:spPr>
        <p:txBody>
          <a:bodyPr>
            <a:sp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Theme Of The Book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92370-B6B8-413E-B547-93AAF162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53" y="1825624"/>
            <a:ext cx="8075400" cy="3083921"/>
          </a:xfr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Revelation 17:14</a:t>
            </a:r>
            <a:r>
              <a:rPr lang="en-US" sz="3600" dirty="0">
                <a:solidFill>
                  <a:schemeClr val="tx1"/>
                </a:solidFill>
              </a:rPr>
              <a:t>, “</a:t>
            </a:r>
            <a:r>
              <a:rPr lang="en-US" sz="3600" i="1" dirty="0">
                <a:solidFill>
                  <a:schemeClr val="tx1"/>
                </a:solidFill>
              </a:rPr>
              <a:t>These shall war against the Lamb, and the Lamb shall overcome them, for he is Lord of lords, and King of kings; and they (also shall overcome) that are with him, called and chosen and faithful.”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DC493-AE8A-4F36-9251-833E00D6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5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Whom Was It Written?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5625"/>
            <a:ext cx="8686800" cy="4819781"/>
          </a:xfr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Seven churches of Asia. (1:4, 10-11)</a:t>
            </a:r>
          </a:p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Not restricted to those seven.</a:t>
            </a:r>
          </a:p>
          <a:p>
            <a:pPr lvl="1">
              <a:buClr>
                <a:schemeClr val="tx1"/>
              </a:buClr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Others in Asia: Troas (Acts 20:7); Colossae (Colossians 1:2), and Hierapolis (Colossians 4:13)</a:t>
            </a:r>
          </a:p>
          <a:p>
            <a:pPr lvl="1">
              <a:buClr>
                <a:schemeClr val="tx1"/>
              </a:buClr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Perhaps seven is symbolic of all the churches.</a:t>
            </a:r>
          </a:p>
          <a:p>
            <a:pPr lvl="1">
              <a:buClr>
                <a:schemeClr val="tx1"/>
              </a:buClr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Why these seven?</a:t>
            </a:r>
          </a:p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Christians in all ages can benefit. Universal in application.</a:t>
            </a:r>
          </a:p>
          <a:p>
            <a:pPr lvl="1">
              <a:buClr>
                <a:schemeClr val="tx1"/>
              </a:buClr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Revelation 1:3 – 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“he that reads …”</a:t>
            </a:r>
          </a:p>
          <a:p>
            <a:pPr lvl="1">
              <a:buClr>
                <a:schemeClr val="tx1"/>
              </a:buClr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Revelation 22:17-18 – 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“everyone who hears …”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0B8962-B844-44D5-953D-213A04B8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94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25558</TotalTime>
  <Words>408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Wingdings</vt:lpstr>
      <vt:lpstr>Corbel</vt:lpstr>
      <vt:lpstr>Arial</vt:lpstr>
      <vt:lpstr>Times New Roman</vt:lpstr>
      <vt:lpstr>3_Office Theme</vt:lpstr>
      <vt:lpstr>Depth</vt:lpstr>
      <vt:lpstr>A Study Of  The Book Of Revelation</vt:lpstr>
      <vt:lpstr>PowerPoint Presentation</vt:lpstr>
      <vt:lpstr>PowerPoint Presentation</vt:lpstr>
      <vt:lpstr>PowerPoint Presentation</vt:lpstr>
      <vt:lpstr>Theme Of The Book</vt:lpstr>
      <vt:lpstr>Theme Of The Book</vt:lpstr>
      <vt:lpstr>To Whom Was It Written?</vt:lpstr>
    </vt:vector>
  </TitlesOfParts>
  <Company>El Bethel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 V. Rader</dc:creator>
  <cp:lastModifiedBy>Richard Lidh</cp:lastModifiedBy>
  <cp:revision>346</cp:revision>
  <dcterms:created xsi:type="dcterms:W3CDTF">2004-05-09T03:15:32Z</dcterms:created>
  <dcterms:modified xsi:type="dcterms:W3CDTF">2020-02-25T04:29:00Z</dcterms:modified>
</cp:coreProperties>
</file>